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0C5-29BD-43F7-A9D2-1E6419E0EF6D}" type="datetimeFigureOut">
              <a:rPr lang="nl-BE" smtClean="0"/>
              <a:pPr/>
              <a:t>23/10/2012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9A24-02F4-4D83-B587-B923955594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0C5-29BD-43F7-A9D2-1E6419E0EF6D}" type="datetimeFigureOut">
              <a:rPr lang="nl-BE" smtClean="0"/>
              <a:pPr/>
              <a:t>23/10/2012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9A24-02F4-4D83-B587-B923955594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0C5-29BD-43F7-A9D2-1E6419E0EF6D}" type="datetimeFigureOut">
              <a:rPr lang="nl-BE" smtClean="0"/>
              <a:pPr/>
              <a:t>23/10/2012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9A24-02F4-4D83-B587-B923955594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0C5-29BD-43F7-A9D2-1E6419E0EF6D}" type="datetimeFigureOut">
              <a:rPr lang="nl-BE" smtClean="0"/>
              <a:pPr/>
              <a:t>23/10/2012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9A24-02F4-4D83-B587-B923955594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0C5-29BD-43F7-A9D2-1E6419E0EF6D}" type="datetimeFigureOut">
              <a:rPr lang="nl-BE" smtClean="0"/>
              <a:pPr/>
              <a:t>23/10/2012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9A24-02F4-4D83-B587-B923955594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0C5-29BD-43F7-A9D2-1E6419E0EF6D}" type="datetimeFigureOut">
              <a:rPr lang="nl-BE" smtClean="0"/>
              <a:pPr/>
              <a:t>23/10/2012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9A24-02F4-4D83-B587-B923955594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0C5-29BD-43F7-A9D2-1E6419E0EF6D}" type="datetimeFigureOut">
              <a:rPr lang="nl-BE" smtClean="0"/>
              <a:pPr/>
              <a:t>23/10/2012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9A24-02F4-4D83-B587-B923955594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0C5-29BD-43F7-A9D2-1E6419E0EF6D}" type="datetimeFigureOut">
              <a:rPr lang="nl-BE" smtClean="0"/>
              <a:pPr/>
              <a:t>23/10/2012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9A24-02F4-4D83-B587-B923955594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0C5-29BD-43F7-A9D2-1E6419E0EF6D}" type="datetimeFigureOut">
              <a:rPr lang="nl-BE" smtClean="0"/>
              <a:pPr/>
              <a:t>23/10/2012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9A24-02F4-4D83-B587-B923955594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0C5-29BD-43F7-A9D2-1E6419E0EF6D}" type="datetimeFigureOut">
              <a:rPr lang="nl-BE" smtClean="0"/>
              <a:pPr/>
              <a:t>23/10/2012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9A24-02F4-4D83-B587-B923955594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0C5-29BD-43F7-A9D2-1E6419E0EF6D}" type="datetimeFigureOut">
              <a:rPr lang="nl-BE" smtClean="0"/>
              <a:pPr/>
              <a:t>23/10/2012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9A24-02F4-4D83-B587-B923955594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60C5-29BD-43F7-A9D2-1E6419E0EF6D}" type="datetimeFigureOut">
              <a:rPr lang="nl-BE" smtClean="0"/>
              <a:pPr/>
              <a:t>23/10/2012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19A24-02F4-4D83-B587-B923955594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187624" y="1196752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 smtClean="0"/>
              <a:t>ICT: terminologie</a:t>
            </a:r>
            <a:endParaRPr lang="nl-BE" sz="4400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691680" y="2420888"/>
          <a:ext cx="5616624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392155"/>
                <a:gridCol w="1392155"/>
                <a:gridCol w="1440159"/>
              </a:tblGrid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nl-BE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Android</a:t>
                      </a:r>
                      <a:endParaRPr lang="nl-BE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Byte</a:t>
                      </a:r>
                      <a:endParaRPr lang="nl-BE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Compileren</a:t>
                      </a:r>
                      <a:endParaRPr lang="nl-BE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Ethernet</a:t>
                      </a:r>
                      <a:endParaRPr lang="nl-BE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Gigabyte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Hardware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Desktop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Formatteren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Android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nl-BE" b="1" dirty="0" err="1" smtClean="0"/>
              <a:t>Android</a:t>
            </a:r>
            <a:r>
              <a:rPr lang="nl-BE" dirty="0" smtClean="0"/>
              <a:t> is een gratis besturingssysteem voor GSM, </a:t>
            </a:r>
            <a:r>
              <a:rPr lang="nl-BE" dirty="0" err="1" smtClean="0"/>
              <a:t>I-pad</a:t>
            </a:r>
            <a:r>
              <a:rPr lang="nl-BE" dirty="0" smtClean="0"/>
              <a:t> en </a:t>
            </a:r>
            <a:r>
              <a:rPr lang="nl-BE" dirty="0" err="1" smtClean="0"/>
              <a:t>I-pod</a:t>
            </a:r>
            <a:r>
              <a:rPr lang="nl-BE" dirty="0" smtClean="0"/>
              <a:t>. </a:t>
            </a:r>
          </a:p>
          <a:p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2817574" cy="352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Byte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Een byte </a:t>
            </a:r>
            <a:r>
              <a:rPr lang="nl-BE" dirty="0" smtClean="0"/>
              <a:t>is 6 bit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Compileren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1152128"/>
          </a:xfrm>
        </p:spPr>
        <p:txBody>
          <a:bodyPr/>
          <a:lstStyle/>
          <a:p>
            <a:r>
              <a:rPr lang="nl-BE" dirty="0" smtClean="0"/>
              <a:t>Compileren is </a:t>
            </a:r>
            <a:r>
              <a:rPr lang="nl-BE" dirty="0" smtClean="0"/>
              <a:t>een </a:t>
            </a:r>
            <a:r>
              <a:rPr lang="nl-BE" dirty="0" smtClean="0"/>
              <a:t>DVD </a:t>
            </a:r>
            <a:r>
              <a:rPr lang="nl-BE" dirty="0" smtClean="0"/>
              <a:t>branden met een menu.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84984"/>
            <a:ext cx="44577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Ethernet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 Ethernet is een netwerk waar computers met elkaar kunnen communiceren. 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40386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Gigabyte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Een </a:t>
            </a:r>
            <a:r>
              <a:rPr lang="nl-BE" dirty="0" err="1" smtClean="0"/>
              <a:t>gigabyte</a:t>
            </a:r>
            <a:r>
              <a:rPr lang="nl-BE" dirty="0" smtClean="0"/>
              <a:t> is een </a:t>
            </a:r>
            <a:r>
              <a:rPr lang="nl-BE" dirty="0" smtClean="0"/>
              <a:t>opslagcapaciteit.</a:t>
            </a:r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421865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Hardware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</a:t>
            </a:r>
            <a:r>
              <a:rPr lang="nl-BE" dirty="0" smtClean="0"/>
              <a:t>et hardware worden de zichtbare/neembare  delen van een computer bedoeld. </a:t>
            </a:r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339839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Desktop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Desktop is Engels voor bureaublad</a:t>
            </a:r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4484574" cy="280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formatteren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Formatteren is de magnetische deeltjes van een harde schijf mooi gelijk leggen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33337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92</Words>
  <Application>Microsoft Office PowerPoint</Application>
  <PresentationFormat>Diavoorstelling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Dia 1</vt:lpstr>
      <vt:lpstr>Android</vt:lpstr>
      <vt:lpstr>Byte</vt:lpstr>
      <vt:lpstr>Compileren </vt:lpstr>
      <vt:lpstr>Ethernet</vt:lpstr>
      <vt:lpstr>Gigabyte</vt:lpstr>
      <vt:lpstr>Hardware</vt:lpstr>
      <vt:lpstr>Desktop</vt:lpstr>
      <vt:lpstr>formatteren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Gebruiker</cp:lastModifiedBy>
  <cp:revision>9</cp:revision>
  <dcterms:created xsi:type="dcterms:W3CDTF">2012-04-17T07:03:48Z</dcterms:created>
  <dcterms:modified xsi:type="dcterms:W3CDTF">2012-10-23T10:29:44Z</dcterms:modified>
</cp:coreProperties>
</file>